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7" r:id="rId6"/>
    <p:sldId id="280" r:id="rId7"/>
    <p:sldId id="281" r:id="rId8"/>
    <p:sldId id="282" r:id="rId9"/>
    <p:sldId id="283" r:id="rId10"/>
    <p:sldId id="261" r:id="rId11"/>
    <p:sldId id="262" r:id="rId12"/>
    <p:sldId id="263" r:id="rId13"/>
    <p:sldId id="284" r:id="rId14"/>
    <p:sldId id="285" r:id="rId15"/>
    <p:sldId id="264" r:id="rId16"/>
    <p:sldId id="265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5" d="100"/>
          <a:sy n="85" d="100"/>
        </p:scale>
        <p:origin x="-93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D1FC0-5E6D-47FC-9949-B6BE1D2D38B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AC45-9FAA-4DB2-B480-4B516B947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21 февраля - международный день родного языка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84984"/>
            <a:ext cx="536064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«Язык - душа нации. Язык - это есть живая плоть идеи, чувства,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мысли»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Л. Н.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Толстой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Библейская легенда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33843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Согласно  Библейскому преданию, после всемирного потопа все люди разговаривали на одном языке. Люди захотели построить  в Вавилоне башню до самых небес как символ человеческого единства.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068960"/>
            <a:ext cx="532859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Не захотел Бог, чтобы люди добрались до неба, </a:t>
            </a:r>
            <a:r>
              <a:rPr lang="ru-RU" dirty="0">
                <a:latin typeface="Monotype Corsiva" pitchFamily="66" charset="0"/>
              </a:rPr>
              <a:t>и В наказание за такое суетное и гордое предприятие он смешал их языки так, что они перестали понимать друг друга и поневоле должны были рассеяться, оставив недостроенному городу название «Вавилон», что значит «смешение». Вот эти события и называется «вавилонским столпотворением». Так произошли разные народы, говорящие на разных </a:t>
            </a:r>
            <a:r>
              <a:rPr lang="ru-RU" dirty="0" smtClean="0">
                <a:latin typeface="Monotype Corsiva" pitchFamily="66" charset="0"/>
              </a:rPr>
              <a:t>языках.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s://ds03.infourok.ru/uploads/ex/1154/0001364b-63e550c6/img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36912"/>
            <a:ext cx="8136904" cy="3888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Россия - многонациональное государство. Каждая нация – это неповторимая культура, история, традиции и, конечно же, язык.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Более </a:t>
            </a:r>
            <a:r>
              <a:rPr lang="ru-RU" dirty="0">
                <a:latin typeface="Monotype Corsiva" pitchFamily="66" charset="0"/>
              </a:rPr>
              <a:t>130 языков звучат в нашей стране.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ДРЕВНИЕ О ЯЗЫКЕ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Сократ считал, что человек- творец самого себя.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Когда к Сократу привели человека, о котором он должен был высказать свое мнение, мудрец долго смотрел на него, а потом воскликнул: 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Да заговори же ты, наконец, чтобы я мог тебя узнать!».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1484784"/>
            <a:ext cx="2736304" cy="37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РОДНОЙ ЯЗЫК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мире нет вещи ценней родного языка. Родной язык-это характер народа, его память, история, духовное могущество. В нем отображается обычаи и традиции народа, быт, ум, опыт и т.д. Только Родной язык может возвысить человека с его способностями... Язык обеспечивает народу неповторимость, историческую наследственность, сохранность его культуры. Родной язык является основой родословной, соединяет род и семью.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227687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Любой язык по своему велик,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Бесценное наследство вековое.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Так берегите свой родной язык,                         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Как самое на свете дорогое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Знать свой язык обязан каждый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28800"/>
            <a:ext cx="4392488" cy="43204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Н.Г. Чернышевский говорил «Изучать родной язык необходимо… чтобы уметь употреблять его для выражения своих мыслей».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http://www.personbio.com/img/871/871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4031796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Пословица – это краткое, мудрое изречение, </a:t>
            </a:r>
            <a:r>
              <a:rPr lang="ru-RU" dirty="0" smtClean="0">
                <a:latin typeface="Monotype Corsiva" pitchFamily="66" charset="0"/>
              </a:rPr>
              <a:t>которое имеет поучительный смысл и заключает в себе житейскую мудрость.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Пословицы не даром молвятся,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них прожить нельзя!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великие помощницы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жизни новые друзья.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они нас наставляют,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Советы мудрые дают,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Порой чему-то поучают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от беды нас берегут.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Дополни пословицу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1440000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век учись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не разрубишь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 вытащишь и рыбку из пруда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               труд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а нашёл береги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что соловей без песни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людей насмешишь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враг мой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не ждут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не сиди на печи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потехе час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          беде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336" y="1440000"/>
            <a:ext cx="5023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Век живи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Крепкую дружбу топором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Без труда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Землю солнце красит , а человека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Нет друга – ищи,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Человек без Родины,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Поспешишь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Язык мой -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Семеро одного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Хочешь есть калачи …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Делу время  …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Друзья познаются в …</a:t>
            </a:r>
          </a:p>
        </p:txBody>
      </p:sp>
      <p:pic>
        <p:nvPicPr>
          <p:cNvPr id="14" name="Picture 2" descr="http://ds6.detkin-club.ru/images/custom_2/_581e0d3b9b7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3717032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latin typeface="Monotype Corsiva" pitchFamily="66" charset="0"/>
              </a:rPr>
              <a:t>Крылатые выражения- попали в нашу речь из литературных источников, кратких цитат, образных выражений. Они придают нашей речи особую меткость и выразительность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g-fotki.yandex.ru/get/6802/156241142.234/0_13b71c_91259da3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Крылатые выражения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080000"/>
            <a:ext cx="4680520" cy="532859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Во весь дух.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Сесть в лужу.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Прикусить язык.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Знать на зубок.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Оказаться у разбитого корыта.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 час по чайной ложке.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Водить за нос.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Зарубить на носу.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Чесать языком.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Делать из мухи слона.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Белая ворона. </a:t>
            </a:r>
          </a:p>
          <a:p>
            <a:pPr algn="just"/>
            <a:r>
              <a:rPr lang="ru-RU" sz="2400" dirty="0" smtClean="0">
                <a:latin typeface="Monotype Corsiva" pitchFamily="66" charset="0"/>
              </a:rPr>
              <a:t>За красивые глаза.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080000"/>
            <a:ext cx="4536504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(быстро)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(быть обманутым).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(замолчать)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(выучить)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                (остаться не с чем).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 (медленно)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(обманывать)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(запомнить)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(болтать)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    (преувеличивать)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(о лишнем человеке)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400" dirty="0" smtClean="0">
                <a:latin typeface="Monotype Corsiva" pitchFamily="66" charset="0"/>
              </a:rPr>
              <a:t>         (бесплатно, даром, просто)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Международный день родного языка отмечается </a:t>
            </a:r>
            <a:r>
              <a:rPr lang="ru-RU" dirty="0" smtClean="0">
                <a:latin typeface="Monotype Corsiva" pitchFamily="66" charset="0"/>
              </a:rPr>
              <a:t>ежегодно 21 </a:t>
            </a:r>
            <a:r>
              <a:rPr lang="ru-RU" dirty="0">
                <a:latin typeface="Monotype Corsiva" pitchFamily="66" charset="0"/>
              </a:rPr>
              <a:t>февраля. Он был учрежден в 1999 году решением 30-й сессии Генеральной конференции ЮНЕСКО. </a:t>
            </a: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Празднуется </a:t>
            </a:r>
            <a:r>
              <a:rPr lang="ru-RU" dirty="0">
                <a:latin typeface="Monotype Corsiva" pitchFamily="66" charset="0"/>
              </a:rPr>
              <a:t>с 2000 </a:t>
            </a:r>
            <a:r>
              <a:rPr lang="ru-RU" dirty="0" smtClean="0">
                <a:latin typeface="Monotype Corsiva" pitchFamily="66" charset="0"/>
              </a:rPr>
              <a:t>года.</a:t>
            </a:r>
          </a:p>
          <a:p>
            <a:endParaRPr lang="ru-RU" dirty="0"/>
          </a:p>
        </p:txBody>
      </p:sp>
      <p:pic>
        <p:nvPicPr>
          <p:cNvPr id="15362" name="Picture 2" descr="https://im0-tub-ru.yandex.net/i?id=b5fe30bcb5278fb7433d7f4ed51cdbe8-l&amp;n=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501008"/>
            <a:ext cx="3960440" cy="30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1.infourok.ru/uploads/ex/0feb/00004a82-45b94b81/img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Слово – это удивительный дар, которым обладает только человек. В русском языке великое множество слов. Но сколько их? На этот вопрос не может утвердительно ответить не один специалист. Богатая разнообразная лексика русского языка собрана в словарях.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Словари – это сборники слов, расположенных в алфавитном порядке.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82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Весёлые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272808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Сколько гласных в корне слов: семья, сорока?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Сколько горошин может войти в стакан?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Может ли страус назвать себя птицей?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Каким гребнем не расчешешь голову?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самое первое мы делаем утром?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Когда лошадь покупают, какая она бывает?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Какой рукой лучше размешивать чай?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up/datai/228208/0017-066-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698"/>
            <a:ext cx="9144000" cy="68473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Веселые вопросы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Что произошло 31 февраля?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За чем во рту язык?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Почему шапку покупают?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Назовите имя первой женщины-лётчика?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Без чего хлеб не испечёшь?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У кого есть шляпа без головы, а  нога без сапог?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- Чем заканчивается день и ночь?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Profile\Win7\Desktop\Literatur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Заповеди речевого этикета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1.Всегда знай, с какой целью и зачем говоришь.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2. Помни, что вежливость- основа речевого поведения.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3. Уважай собеседника, не перебивай его.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4. Если твой собеседник допускает речевые  погрешности, старайся очень тактично помочь ему от них избавиться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5. Говори просто, четко, понятно.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6. Не думай, что, употребляя грубые слова, ты кажешься взрослее.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7. Употребляй только те слова, значение которых               для тебя совершенно понятно.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13-6kc3bfpc1b8b.xn--p1ai/_nw/5/464636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600"/>
            <a:ext cx="9144000" cy="685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 день родного языка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124744"/>
            <a:ext cx="6275040" cy="540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станем ценить каждое слово,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Участь его была не легка,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Но мы сохраним наследие живое!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Прадеды наши и наши отцы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Нам передали красу неземную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Русского слова из русской души,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Что задевает всех нас за живое.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 праздником Вас, весь российский народ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Мы поздравляем и смело желаем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Освободиться от бренных забот.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И пусть страна зацветёт, процветает!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556792"/>
            <a:ext cx="5256584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4" descr="https://lubkadet.edumsko.ru/uploads/2000/1940/section/120144/global-peo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321297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Каждый народ - это своя неповторимая культура, история, традиции, образ жизни. И, конечно же, язык. Сберечь его – очень важная задача.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e:\Profile\Win7\Desktop\национа-ьности-483758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59" y="2348880"/>
            <a:ext cx="4511351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presentation.ru/documents/6f3d570dcf98c1623fbf871bb72ee846/img2.jpg"/>
          <p:cNvPicPr>
            <a:picLocks noChangeAspect="1" noChangeArrowheads="1"/>
          </p:cNvPicPr>
          <p:nvPr/>
        </p:nvPicPr>
        <p:blipFill>
          <a:blip r:embed="rId2" cstate="screen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5"/>
            <a:ext cx="8568952" cy="32403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Без языка не существовал бы мир. Как рыба не может жить без воды, так человек не может существовать без языка. На языке мы думаем, общаемся, творим. В разных странах мира люди сегодня говорят на 6000 языках. А всегда ли это было так?</a:t>
            </a:r>
          </a:p>
          <a:p>
            <a:endParaRPr lang="ru-RU" dirty="0"/>
          </a:p>
        </p:txBody>
      </p:sp>
      <p:pic>
        <p:nvPicPr>
          <p:cNvPr id="4" name="Picture 4" descr="http://www.what-who.com/uploads/images/n/n_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2924944"/>
            <a:ext cx="4585972" cy="368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ЯЗЫКИ ПЛАНЕТЫ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  </a:t>
            </a:r>
            <a:r>
              <a:rPr lang="ru-RU" dirty="0">
                <a:solidFill>
                  <a:srgbClr val="002060"/>
                </a:solidFill>
              </a:rPr>
              <a:t>На земном шаре существует около 6000 языков, половина из которых на грани исчезновения. Причина - поглощение наименее употребляемых языков наиболее распространенными, </a:t>
            </a:r>
            <a:r>
              <a:rPr lang="ru-RU" dirty="0" smtClean="0">
                <a:solidFill>
                  <a:srgbClr val="002060"/>
                </a:solidFill>
              </a:rPr>
              <a:t>общепризнанными. </a:t>
            </a:r>
            <a:r>
              <a:rPr lang="ru-RU" dirty="0">
                <a:solidFill>
                  <a:srgbClr val="002060"/>
                </a:solidFill>
              </a:rPr>
              <a:t>По мнению специалистов, родной язык находится под угрозой исчезновения, если в том или ином сообществе его перестают изучать более 30 процентов детей. Сейчас в Европе </a:t>
            </a:r>
            <a:r>
              <a:rPr lang="ru-RU" b="1" dirty="0">
                <a:solidFill>
                  <a:srgbClr val="002060"/>
                </a:solidFill>
              </a:rPr>
              <a:t>под угрозой исчезновения находятся около 50 языков</a:t>
            </a:r>
            <a:r>
              <a:rPr lang="ru-RU" dirty="0">
                <a:solidFill>
                  <a:srgbClr val="002060"/>
                </a:solidFill>
              </a:rPr>
              <a:t>. Некоторые из них, например, лапландские, на которых говорят в скандинавских странах и на севере России, считаются умирающими.</a:t>
            </a:r>
          </a:p>
          <a:p>
            <a:endParaRPr lang="ru-RU" dirty="0"/>
          </a:p>
        </p:txBody>
      </p:sp>
      <p:pic>
        <p:nvPicPr>
          <p:cNvPr id="1026" name="Picture 2" descr="C:\Documents and Settings\Рудакова\Рабочий стол\земной шар\18034943-Woman-holding-globe-on-her-hands-South-and-North-America-Earth-image-courtesy-of-NASA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419">
            <a:off x="5724128" y="1770063"/>
            <a:ext cx="3168352" cy="331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Языки и традиции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470061">
            <a:off x="459244" y="1671367"/>
            <a:ext cx="2132707" cy="319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959292">
            <a:off x="2473461" y="4680741"/>
            <a:ext cx="2004768" cy="163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1096723">
            <a:off x="6967052" y="1601965"/>
            <a:ext cx="1779846" cy="236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470139">
            <a:off x="5563950" y="3908782"/>
            <a:ext cx="1791939" cy="239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771800" y="1268760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abriola"/>
              </a:rPr>
              <a:t>Каждый народ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abriola"/>
              </a:rPr>
              <a:t> это своя неповторимая культура, история, традиции, образ жизни.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abriola"/>
              </a:rPr>
              <a:t>И, конечно же, язык. Сберечь его – очень важная задача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НАСЛЕДИЕ ВЕКОВ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0200"/>
            <a:ext cx="4536504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Сегодня </a:t>
            </a:r>
            <a:r>
              <a:rPr lang="ru-RU" b="1" dirty="0">
                <a:solidFill>
                  <a:srgbClr val="C00000"/>
                </a:solidFill>
              </a:rPr>
              <a:t>все наречия планеты                   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Идут единой поступью под марш,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Неся </a:t>
            </a:r>
            <a:r>
              <a:rPr lang="ru-RU" b="1" dirty="0">
                <a:solidFill>
                  <a:srgbClr val="C00000"/>
                </a:solidFill>
              </a:rPr>
              <a:t>в себе культуру милой речи,                    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И уникальность среди равных масс.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Родной язык - богатое наследство,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Пришедшее из глубины веков.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Ты отражаешь мысли человека,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Ты помогаешь выразить любовь.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Ты создаешь из букв стихотворенья.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Храня в запасах сотни тысяч слов.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Спустившееся к нам благословенье –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Родной язык, проникший в нашу кровь.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2050" name="Picture 2" descr="C:\Documents and Settings\Рудакова\Рабочий стол\День родного языка\картинк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4139">
            <a:off x="827584" y="1844824"/>
            <a:ext cx="295584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Выразительность и богатство языков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813984">
            <a:off x="932146" y="2252427"/>
            <a:ext cx="2042215" cy="306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336235">
            <a:off x="3550424" y="1680144"/>
            <a:ext cx="1447038" cy="211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40152" y="1772816"/>
            <a:ext cx="2305482" cy="172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133779">
            <a:off x="6966441" y="4035860"/>
            <a:ext cx="1433964" cy="212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35896" y="429309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abriola"/>
              </a:rPr>
              <a:t>Языки являются самым сильным инструментом сохранения и развития нашего материального и духовного наследия.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Земные языки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492941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природой 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наедине,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различаю языки земные:                                               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Беседуют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 в тишине.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с другом птицы говорят лесные.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говор свой у волн вдали,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Насвистывает что-то тихий ветер...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не узнать всех языков Земли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краткий срок, отпущенный на свете.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тяжко на Земле без языка!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высказать ни счастья, ни печали...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Безмолвны горы долгие года.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чём они,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возвысясь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замечали?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в языке: рожденье, первый шаг,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и смерть, и жизнь на новом взлете.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если вдруг исчезнет мой язык.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и меня вы больше не найдете! </a:t>
            </a:r>
          </a:p>
        </p:txBody>
      </p:sp>
      <p:pic>
        <p:nvPicPr>
          <p:cNvPr id="3074" name="Picture 2" descr="C:\Documents and Settings\Рудакова\Рабочий стол\День родного языка\картинки\552251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9275">
            <a:off x="5076056" y="2204864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1081</Words>
  <Application>Microsoft Office PowerPoint</Application>
  <PresentationFormat>Экран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21 февраля - международный день родного языка</vt:lpstr>
      <vt:lpstr>Слайд 2</vt:lpstr>
      <vt:lpstr>Слайд 3</vt:lpstr>
      <vt:lpstr>Слайд 4</vt:lpstr>
      <vt:lpstr>ЯЗЫКИ ПЛАНЕТЫ</vt:lpstr>
      <vt:lpstr>Языки и традиции</vt:lpstr>
      <vt:lpstr>НАСЛЕДИЕ ВЕКОВ</vt:lpstr>
      <vt:lpstr>Выразительность и богатство языков</vt:lpstr>
      <vt:lpstr>Земные языки </vt:lpstr>
      <vt:lpstr>Библейская легенда</vt:lpstr>
      <vt:lpstr>Слайд 11</vt:lpstr>
      <vt:lpstr>Слайд 12</vt:lpstr>
      <vt:lpstr>ДРЕВНИЕ О ЯЗЫКЕ</vt:lpstr>
      <vt:lpstr>РОДНОЙ ЯЗЫК</vt:lpstr>
      <vt:lpstr>Знать свой язык обязан каждый</vt:lpstr>
      <vt:lpstr>Слайд 16</vt:lpstr>
      <vt:lpstr>Дополни пословицу</vt:lpstr>
      <vt:lpstr>Слайд 18</vt:lpstr>
      <vt:lpstr>Крылатые выражения</vt:lpstr>
      <vt:lpstr>Слайд 20</vt:lpstr>
      <vt:lpstr>Весёлые вопросы</vt:lpstr>
      <vt:lpstr>Веселые вопросы</vt:lpstr>
      <vt:lpstr>Заповеди речевого этикета</vt:lpstr>
      <vt:lpstr>В день родного языка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февраля - международный день родного языка</dc:title>
  <dc:creator>Сергей</dc:creator>
  <cp:lastModifiedBy>Дом</cp:lastModifiedBy>
  <cp:revision>5</cp:revision>
  <dcterms:created xsi:type="dcterms:W3CDTF">2018-02-19T12:24:51Z</dcterms:created>
  <dcterms:modified xsi:type="dcterms:W3CDTF">2022-02-14T16:33:00Z</dcterms:modified>
</cp:coreProperties>
</file>